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15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80: </a:t>
            </a:r>
            <a:r>
              <a:rPr lang="es-ES_tradnl" altLang="en-US" dirty="0"/>
              <a:t>¿Como es un mesón? 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___________ a </a:t>
            </a:r>
            <a:r>
              <a:rPr lang="es-ES_tradnl" altLang="en-US" dirty="0" err="1" smtClean="0"/>
              <a:t>escrib</a:t>
            </a:r>
            <a:r>
              <a:rPr lang="es-ES_tradnl" altLang="en-US" dirty="0" smtClean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Ellos ___________ de </a:t>
            </a:r>
            <a:r>
              <a:rPr lang="es-ES_tradnl" altLang="en-US" dirty="0" err="1" smtClean="0"/>
              <a:t>beb</a:t>
            </a:r>
            <a:r>
              <a:rPr lang="es-ES_tradnl" altLang="en-US" dirty="0" smtClean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Ella _________ que </a:t>
            </a:r>
            <a:r>
              <a:rPr lang="es-ES_tradnl" altLang="en-US" dirty="0" err="1" smtClean="0"/>
              <a:t>recib</a:t>
            </a:r>
            <a:r>
              <a:rPr lang="es-ES_tradnl" altLang="en-US" dirty="0" smtClean="0"/>
              <a:t>_____ una buena nota.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4: CAPITULO 4</a:t>
            </a:r>
            <a:endParaRPr lang="es-ES_tradnl" altLang="en-US" dirty="0" smtClean="0"/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la </a:t>
            </a:r>
            <a:r>
              <a:rPr lang="en-US" altLang="en-US" sz="2800" dirty="0" err="1"/>
              <a:t>hoja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Capitulo</a:t>
            </a:r>
            <a:r>
              <a:rPr lang="en-US" altLang="en-US" sz="2800" u="sng" dirty="0"/>
              <a:t> 4: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 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GET </a:t>
            </a:r>
            <a:r>
              <a:rPr lang="en-US" altLang="en-US" sz="2800" u="sng" dirty="0" smtClean="0"/>
              <a:t>Quiz 3: Cap. 4</a:t>
            </a:r>
            <a:r>
              <a:rPr lang="en-US" altLang="en-US" sz="2800" dirty="0" smtClean="0"/>
              <a:t> SIGNED!!!!!</a:t>
            </a:r>
          </a:p>
          <a:p>
            <a:r>
              <a:rPr lang="en-US" altLang="en-US" sz="2800" u="sng" dirty="0" smtClean="0"/>
              <a:t>ONLINE </a:t>
            </a:r>
            <a:r>
              <a:rPr lang="en-US" altLang="en-US" sz="2800" u="sng" dirty="0" smtClean="0"/>
              <a:t>QUIZ</a:t>
            </a:r>
            <a:r>
              <a:rPr lang="en-US" altLang="en-US" sz="2800" dirty="0" smtClean="0"/>
              <a:t> DUE SUNDAY, MAY 18 @ midnight!</a:t>
            </a:r>
            <a:endParaRPr lang="en-US" altLang="en-US" sz="2800" dirty="0"/>
          </a:p>
          <a:p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r>
              <a:rPr lang="en-US" altLang="en-US" sz="2800" dirty="0" err="1"/>
              <a:t>QuickpassCode</a:t>
            </a:r>
            <a:r>
              <a:rPr lang="en-US" altLang="en-US" sz="2800" dirty="0"/>
              <a:t>: </a:t>
            </a:r>
            <a:r>
              <a:rPr lang="en-US" altLang="en-US" sz="2800" b="1" dirty="0"/>
              <a:t>ASD4003c4</a:t>
            </a:r>
          </a:p>
          <a:p>
            <a:pPr lvl="1"/>
            <a:r>
              <a:rPr lang="en-US" altLang="en-US" sz="2400" dirty="0"/>
              <a:t>Under READING PRACTICE</a:t>
            </a:r>
          </a:p>
          <a:p>
            <a:pPr lvl="2"/>
            <a:r>
              <a:rPr lang="en-US" altLang="en-US" sz="2000" dirty="0" err="1"/>
              <a:t>Completa</a:t>
            </a:r>
            <a:r>
              <a:rPr lang="en-US" altLang="en-US" sz="2000" dirty="0"/>
              <a:t> </a:t>
            </a:r>
            <a:r>
              <a:rPr lang="en-US" altLang="en-US" sz="2000" u="sng" dirty="0"/>
              <a:t>LA COMIDA EN OTRAS PARTES;SELF CHECK QUIZ</a:t>
            </a:r>
            <a:endParaRPr lang="en-US" altLang="en-US" sz="20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6670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80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119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701 La fecha es 15 de mayo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19</cp:revision>
  <cp:lastPrinted>2014-05-15T14:21:26Z</cp:lastPrinted>
  <dcterms:created xsi:type="dcterms:W3CDTF">2011-04-11T01:38:25Z</dcterms:created>
  <dcterms:modified xsi:type="dcterms:W3CDTF">2014-05-15T15:10:22Z</dcterms:modified>
</cp:coreProperties>
</file>